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0453-AB9D-4C72-A714-540F7C368CDD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2E423-DE11-4A0B-B923-37DD15C695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0453-AB9D-4C72-A714-540F7C368CDD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2E423-DE11-4A0B-B923-37DD15C69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0453-AB9D-4C72-A714-540F7C368CDD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2E423-DE11-4A0B-B923-37DD15C69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0453-AB9D-4C72-A714-540F7C368CDD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2E423-DE11-4A0B-B923-37DD15C69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0453-AB9D-4C72-A714-540F7C368CDD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2E423-DE11-4A0B-B923-37DD15C695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0453-AB9D-4C72-A714-540F7C368CDD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2E423-DE11-4A0B-B923-37DD15C69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0453-AB9D-4C72-A714-540F7C368CDD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2E423-DE11-4A0B-B923-37DD15C69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0453-AB9D-4C72-A714-540F7C368CDD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2E423-DE11-4A0B-B923-37DD15C69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0453-AB9D-4C72-A714-540F7C368CDD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2E423-DE11-4A0B-B923-37DD15C69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0453-AB9D-4C72-A714-540F7C368CDD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2E423-DE11-4A0B-B923-37DD15C69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0453-AB9D-4C72-A714-540F7C368CDD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D92E423-DE11-4A0B-B923-37DD15C6957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F20453-AB9D-4C72-A714-540F7C368CDD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92E423-DE11-4A0B-B923-37DD15C6957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80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828800"/>
            <a:ext cx="7854696" cy="27432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solidFill>
                  <a:schemeClr val="accent5">
                    <a:lumMod val="75000"/>
                  </a:schemeClr>
                </a:solidFill>
              </a:rPr>
              <a:t>ZASTITA PRIRODE</a:t>
            </a:r>
            <a:endParaRPr lang="en-US" sz="8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HVALA!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Viktor  Milosevic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ZAGADIVACI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TVORNICE</a:t>
            </a:r>
          </a:p>
          <a:p>
            <a:pPr>
              <a:buNone/>
            </a:pPr>
            <a:r>
              <a:rPr lang="en-US" dirty="0" smtClean="0"/>
              <a:t>ZGRADE </a:t>
            </a:r>
          </a:p>
          <a:p>
            <a:pPr>
              <a:buNone/>
            </a:pPr>
            <a:r>
              <a:rPr lang="en-US" dirty="0" smtClean="0"/>
              <a:t>AUTOMOBILI</a:t>
            </a:r>
          </a:p>
          <a:p>
            <a:pPr>
              <a:buNone/>
            </a:pPr>
            <a:r>
              <a:rPr lang="en-US" dirty="0" err="1" smtClean="0"/>
              <a:t>Najveci</a:t>
            </a:r>
            <a:r>
              <a:rPr lang="en-US" dirty="0" smtClean="0"/>
              <a:t> problem </a:t>
            </a:r>
          </a:p>
          <a:p>
            <a:pPr>
              <a:buNone/>
            </a:pPr>
            <a:r>
              <a:rPr lang="en-US" dirty="0" err="1" smtClean="0"/>
              <a:t>pretjerana</a:t>
            </a:r>
            <a:r>
              <a:rPr lang="en-US" dirty="0" smtClean="0"/>
              <a:t> </a:t>
            </a:r>
            <a:r>
              <a:rPr lang="en-US" dirty="0" err="1" smtClean="0"/>
              <a:t>emisija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ugljikovog</a:t>
            </a:r>
            <a:r>
              <a:rPr lang="en-US" dirty="0" smtClean="0"/>
              <a:t> </a:t>
            </a:r>
            <a:r>
              <a:rPr lang="en-US" dirty="0" err="1" smtClean="0"/>
              <a:t>dioksida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EFEKT STAKLENIKA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52276" y="1981200"/>
            <a:ext cx="4351312" cy="2895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RJESENJE PROBLEMA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Stroga</a:t>
            </a:r>
            <a:r>
              <a:rPr lang="en-US" dirty="0" smtClean="0"/>
              <a:t> </a:t>
            </a:r>
            <a:r>
              <a:rPr lang="en-US" dirty="0" err="1" smtClean="0"/>
              <a:t>kontrola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Ispusnih</a:t>
            </a:r>
            <a:r>
              <a:rPr lang="en-US" dirty="0" smtClean="0"/>
              <a:t> </a:t>
            </a:r>
            <a:r>
              <a:rPr lang="en-US" dirty="0" err="1" smtClean="0"/>
              <a:t>plinova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ugradivanje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filtera</a:t>
            </a:r>
            <a:r>
              <a:rPr lang="en-US" dirty="0" smtClean="0"/>
              <a:t> </a:t>
            </a:r>
            <a:r>
              <a:rPr lang="en-US" dirty="0" err="1" smtClean="0"/>
              <a:t>vode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zraka</a:t>
            </a:r>
            <a:endParaRPr lang="en-US" dirty="0" smtClean="0"/>
          </a:p>
          <a:p>
            <a:pPr>
              <a:buNone/>
            </a:pPr>
            <a:r>
              <a:rPr lang="en-US" dirty="0" err="1"/>
              <a:t>n</a:t>
            </a:r>
            <a:r>
              <a:rPr lang="en-US" dirty="0" err="1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zgrade</a:t>
            </a:r>
            <a:r>
              <a:rPr lang="en-US" dirty="0" smtClean="0"/>
              <a:t> ,</a:t>
            </a:r>
            <a:r>
              <a:rPr lang="en-US" dirty="0" err="1" smtClean="0"/>
              <a:t>apogotovo</a:t>
            </a:r>
            <a:endParaRPr lang="en-US" dirty="0" smtClean="0"/>
          </a:p>
          <a:p>
            <a:pPr>
              <a:buNone/>
            </a:pPr>
            <a:r>
              <a:rPr lang="en-US" dirty="0" err="1"/>
              <a:t>t</a:t>
            </a:r>
            <a:r>
              <a:rPr lang="en-US" dirty="0" err="1" smtClean="0"/>
              <a:t>vornice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0" name="Picture 2" descr="C:\Users\X61\Desktop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752600"/>
            <a:ext cx="2667000" cy="1633538"/>
          </a:xfrm>
          <a:prstGeom prst="rect">
            <a:avLst/>
          </a:prstGeom>
          <a:noFill/>
        </p:spPr>
      </p:pic>
      <p:pic>
        <p:nvPicPr>
          <p:cNvPr id="2051" name="Picture 3" descr="C:\Users\X61\Desktop\exhaust_filter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3581400"/>
            <a:ext cx="2091179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OBNOVLJIVI IZVORI ENERGIJE</a:t>
            </a:r>
          </a:p>
          <a:p>
            <a:pPr algn="ctr">
              <a:buNone/>
            </a:pPr>
            <a:r>
              <a:rPr lang="en-US" sz="2000" dirty="0" smtClean="0"/>
              <a:t>SOLARNA</a:t>
            </a:r>
          </a:p>
          <a:p>
            <a:pPr algn="ctr">
              <a:buNone/>
            </a:pPr>
            <a:r>
              <a:rPr lang="en-US" sz="2000" dirty="0" smtClean="0"/>
              <a:t>HIDRO</a:t>
            </a:r>
          </a:p>
          <a:p>
            <a:pPr algn="ctr">
              <a:buNone/>
            </a:pPr>
            <a:r>
              <a:rPr lang="en-US" sz="2000" dirty="0" smtClean="0"/>
              <a:t>ENERGIJA VJETRA</a:t>
            </a:r>
          </a:p>
          <a:p>
            <a:pPr algn="ctr">
              <a:buNone/>
            </a:pPr>
            <a:r>
              <a:rPr lang="en-US" sz="2000" dirty="0" smtClean="0"/>
              <a:t>GEOTERMALNA  </a:t>
            </a:r>
          </a:p>
          <a:p>
            <a:pPr algn="ctr">
              <a:buNone/>
            </a:pPr>
            <a:r>
              <a:rPr lang="en-US" sz="2000" dirty="0" smtClean="0"/>
              <a:t>BIO MASA</a:t>
            </a:r>
          </a:p>
          <a:p>
            <a:pPr algn="ctr">
              <a:buNone/>
            </a:pPr>
            <a:r>
              <a:rPr lang="en-US" sz="2000" dirty="0" smtClean="0"/>
              <a:t>BIO GORIVO</a:t>
            </a:r>
          </a:p>
          <a:p>
            <a:pPr algn="ctr">
              <a:buNone/>
            </a:pPr>
            <a:endParaRPr lang="en-US" sz="2000" dirty="0"/>
          </a:p>
          <a:p>
            <a:pPr algn="ctr">
              <a:buNone/>
            </a:pPr>
            <a:endParaRPr lang="en-US" sz="2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 FOSILNA</a:t>
            </a:r>
          </a:p>
          <a:p>
            <a:pPr algn="ctr">
              <a:buNone/>
            </a:pPr>
            <a:r>
              <a:rPr lang="en-US" dirty="0" smtClean="0"/>
              <a:t>GORIVA</a:t>
            </a:r>
          </a:p>
          <a:p>
            <a:pPr algn="ctr">
              <a:buNone/>
            </a:pPr>
            <a:r>
              <a:rPr lang="en-US" sz="2000" dirty="0" smtClean="0"/>
              <a:t>UGLJEN</a:t>
            </a:r>
          </a:p>
          <a:p>
            <a:pPr algn="ctr">
              <a:buNone/>
            </a:pPr>
            <a:r>
              <a:rPr lang="en-US" sz="2000" dirty="0" smtClean="0"/>
              <a:t>NAFTA </a:t>
            </a:r>
          </a:p>
          <a:p>
            <a:pPr algn="ctr">
              <a:buNone/>
            </a:pPr>
            <a:r>
              <a:rPr lang="en-US" sz="2000" dirty="0" smtClean="0"/>
              <a:t>ZEMNI PLIN</a:t>
            </a:r>
            <a:endParaRPr lang="en-US" sz="2000" dirty="0"/>
          </a:p>
        </p:txBody>
      </p:sp>
      <p:pic>
        <p:nvPicPr>
          <p:cNvPr id="3075" name="Picture 3" descr="C:\Users\X61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3962400"/>
            <a:ext cx="2891790" cy="2409825"/>
          </a:xfrm>
          <a:prstGeom prst="rect">
            <a:avLst/>
          </a:prstGeom>
          <a:noFill/>
        </p:spPr>
      </p:pic>
      <p:pic>
        <p:nvPicPr>
          <p:cNvPr id="3076" name="Picture 4" descr="C:\Users\X61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5071959"/>
            <a:ext cx="2895600" cy="15574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SOLARNA I</a:t>
            </a:r>
            <a:br>
              <a:rPr lang="en-US" dirty="0" smtClean="0"/>
            </a:br>
            <a:r>
              <a:rPr lang="en-US" dirty="0" smtClean="0"/>
              <a:t>HIDRO ENERGIJA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SOLARNA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HIDRO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GRIJANJE VODE SA</a:t>
            </a:r>
          </a:p>
          <a:p>
            <a:pPr algn="ctr">
              <a:buNone/>
            </a:pPr>
            <a:r>
              <a:rPr lang="en-US" dirty="0" smtClean="0"/>
              <a:t> SOLARNIM PLOCAMA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PROIZVODNJA ELEKTRICNE ENERGIJE U SVJETLOSNIM</a:t>
            </a:r>
          </a:p>
          <a:p>
            <a:pPr algn="ctr">
              <a:buNone/>
            </a:pPr>
            <a:r>
              <a:rPr lang="en-US" dirty="0" smtClean="0"/>
              <a:t>CELIJAMA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ENERGIJA  PLIME I OSEKE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ENERGIJA MORSKIH STRUJA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ENERGIJA VALOVA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ENERGIJA KRETANJ VODE</a:t>
            </a:r>
            <a:endParaRPr lang="en-US" dirty="0"/>
          </a:p>
        </p:txBody>
      </p:sp>
      <p:pic>
        <p:nvPicPr>
          <p:cNvPr id="4098" name="Picture 2" descr="C:\Users\X61\Desktop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800600"/>
            <a:ext cx="2667000" cy="1796521"/>
          </a:xfrm>
          <a:prstGeom prst="rect">
            <a:avLst/>
          </a:prstGeom>
          <a:noFill/>
        </p:spPr>
      </p:pic>
      <p:pic>
        <p:nvPicPr>
          <p:cNvPr id="4100" name="Picture 4" descr="C:\Users\X61\Desktop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5314950"/>
            <a:ext cx="2209800" cy="1390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GEOTERMALNA I ENERGIJA VJETRA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GEOTERMALNA ENERGIJA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 GRIJANJE  KUCANSTAVA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PROIZVODNJA ELEKTRICNE ENERGIJE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ENERGIJA VJETRA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PROIZVODNJA EKEKTRICNE ENERGIJE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CRPLJENJE VODE IZ ZEMLJE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122" name="Picture 2" descr="C:\Users\X61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5114925"/>
            <a:ext cx="2619375" cy="1743075"/>
          </a:xfrm>
          <a:prstGeom prst="rect">
            <a:avLst/>
          </a:prstGeom>
          <a:noFill/>
        </p:spPr>
      </p:pic>
      <p:pic>
        <p:nvPicPr>
          <p:cNvPr id="5123" name="Picture 3" descr="C:\Users\X61\Desktop\download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5029200"/>
            <a:ext cx="2514600" cy="1609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 MASA I BIO GORIVO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BIOMASA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PROIZVODNJA  METANA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BIO GORIVO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NASTAJE OD BILNOG ULJA</a:t>
            </a:r>
          </a:p>
          <a:p>
            <a:pPr algn="ctr">
              <a:buNone/>
            </a:pPr>
            <a:r>
              <a:rPr lang="en-US" dirty="0" smtClean="0"/>
              <a:t>BOIDIZEL</a:t>
            </a:r>
          </a:p>
          <a:p>
            <a:pPr algn="ctr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146" name="Picture 2" descr="C:\Users\X61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581400"/>
            <a:ext cx="2819400" cy="2443480"/>
          </a:xfrm>
          <a:prstGeom prst="rect">
            <a:avLst/>
          </a:prstGeom>
          <a:noFill/>
        </p:spPr>
      </p:pic>
      <p:pic>
        <p:nvPicPr>
          <p:cNvPr id="6147" name="Picture 3" descr="C:\Users\X61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4191000"/>
            <a:ext cx="2895600" cy="19268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FOSILNA GORIVA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Fosilna</a:t>
            </a:r>
            <a:r>
              <a:rPr lang="en-US" dirty="0" smtClean="0"/>
              <a:t> </a:t>
            </a:r>
            <a:r>
              <a:rPr lang="en-US" dirty="0" err="1" smtClean="0"/>
              <a:t>goriva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ne </a:t>
            </a:r>
            <a:r>
              <a:rPr lang="en-US" dirty="0" err="1" smtClean="0"/>
              <a:t>obnovljiv</a:t>
            </a:r>
            <a:r>
              <a:rPr lang="en-US" dirty="0" smtClean="0"/>
              <a:t> </a:t>
            </a:r>
            <a:r>
              <a:rPr lang="en-US" dirty="0" err="1" smtClean="0"/>
              <a:t>izvor</a:t>
            </a:r>
            <a:r>
              <a:rPr lang="en-US" dirty="0" smtClean="0"/>
              <a:t> </a:t>
            </a:r>
            <a:r>
              <a:rPr lang="en-US" dirty="0" err="1" smtClean="0"/>
              <a:t>energije</a:t>
            </a:r>
            <a:r>
              <a:rPr lang="en-US" dirty="0" smtClean="0"/>
              <a:t> !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Stetnija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okolis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obnovljivih</a:t>
            </a:r>
            <a:r>
              <a:rPr lang="en-US" dirty="0" smtClean="0"/>
              <a:t> </a:t>
            </a:r>
            <a:r>
              <a:rPr lang="en-US" dirty="0" err="1" smtClean="0"/>
              <a:t>izvoraenergije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7170" name="Picture 2" descr="https://encrypted-tbn0.gstatic.com/images?q=tbn:ANd9GcR4uQJxJuTc1ZE7LROLIfdjFBY7iNZRe1lDUiyiFDLITtLjBI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971800"/>
            <a:ext cx="4953000" cy="3284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KAKO MI MOZEMO ZASTITITI PRIRODU I STEDITI ENERGIJU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UVJEK ZATVORI PIPU KADA PER ZUBE!</a:t>
            </a:r>
          </a:p>
          <a:p>
            <a:r>
              <a:rPr lang="en-US" dirty="0" smtClean="0"/>
              <a:t>UGASI SVJETLA I DRUGE ELEKTRONICKE UREDAJE</a:t>
            </a:r>
          </a:p>
          <a:p>
            <a:pPr>
              <a:buNone/>
            </a:pPr>
            <a:r>
              <a:rPr lang="en-US" dirty="0" smtClean="0"/>
              <a:t>    PRI IZLASKU IZ PROSTORIJE!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RAZVRSTAVAJ OTPAD I RECIKLIRAJ!  </a:t>
            </a:r>
          </a:p>
          <a:p>
            <a:endParaRPr lang="en-US" dirty="0"/>
          </a:p>
        </p:txBody>
      </p:sp>
      <p:pic>
        <p:nvPicPr>
          <p:cNvPr id="21506" name="Picture 2" descr="https://encrypted-tbn0.gstatic.com/images?q=tbn:ANd9GcSFbCo20iIs9pbNbAix2cpxIf5useJVI_iaTbSuT3fZC6WeO48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114800"/>
            <a:ext cx="2971800" cy="2362200"/>
          </a:xfrm>
          <a:prstGeom prst="rect">
            <a:avLst/>
          </a:prstGeom>
          <a:noFill/>
        </p:spPr>
      </p:pic>
      <p:pic>
        <p:nvPicPr>
          <p:cNvPr id="21508" name="Picture 4" descr="https://encrypted-tbn3.gstatic.com/images?q=tbn:ANd9GcSPkEbOO1FPSUtJHt-AVdRHokaaDI7wTRTthKdxEzlVkiVsE_S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4114800"/>
            <a:ext cx="2295525" cy="2295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296</TotalTime>
  <Words>174</Words>
  <Application>Microsoft Office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Slide 1</vt:lpstr>
      <vt:lpstr>ZAGADIVACI </vt:lpstr>
      <vt:lpstr>RJESENJE PROBLEMA</vt:lpstr>
      <vt:lpstr>ENERGIJA</vt:lpstr>
      <vt:lpstr>SOLARNA I HIDRO ENERGIJA</vt:lpstr>
      <vt:lpstr>GEOTERMALNA I ENERGIJA VJETRA</vt:lpstr>
      <vt:lpstr>BIO MASA I BIO GORIVO</vt:lpstr>
      <vt:lpstr>FOSILNA GORIVA</vt:lpstr>
      <vt:lpstr>KAKO MI MOZEMO ZASTITITI PRIRODU I STEDITI ENERGIJU</vt:lpstr>
      <vt:lpstr>HVALA!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ZASTITA PRIRODE</dc:title>
  <dc:creator>X61</dc:creator>
  <cp:lastModifiedBy>X61</cp:lastModifiedBy>
  <cp:revision>17</cp:revision>
  <dcterms:created xsi:type="dcterms:W3CDTF">2014-03-27T18:27:00Z</dcterms:created>
  <dcterms:modified xsi:type="dcterms:W3CDTF">2014-03-27T23:23:52Z</dcterms:modified>
</cp:coreProperties>
</file>